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56" r:id="rId4"/>
    <p:sldId id="265" r:id="rId5"/>
    <p:sldId id="263" r:id="rId6"/>
    <p:sldId id="262" r:id="rId7"/>
    <p:sldId id="259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/>
    <p:restoredTop sz="94599"/>
  </p:normalViewPr>
  <p:slideViewPr>
    <p:cSldViewPr snapToGrid="0" snapToObjects="1">
      <p:cViewPr varScale="1">
        <p:scale>
          <a:sx n="85" d="100"/>
          <a:sy n="85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55C06-4154-F648-8CA7-F9495750B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49CD6-1979-B848-99D1-CC62DB217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4B526-1527-CF48-AB2E-59734FB5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0B7F8-6A36-1842-92DF-6C140B96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85110D-234C-7E49-B839-B07D0833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3430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72F8E-CE50-0D42-AF70-28D2320D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3146C3-EF81-8240-8531-312EEF390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950DF-623D-AB43-9B0B-3B1E136D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3F5A4-9E30-514E-ABEE-583C9C06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A8A39-4F4C-E043-B102-CC742F40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108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4D23A-B46B-0948-8C3A-4788F2F0E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F7F21E-084E-9C49-86AC-2C8BA1080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469E5-5C84-0D4E-B97C-7A3EB235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E641BB-B736-8F46-8D53-2505EB6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42711-EA08-824D-B6C4-82FB44FD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983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89AAC-481A-C940-BD15-6E459172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16444-DAEC-CA4F-B582-4B6E50213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E333F-FC79-AC4C-81B9-951E614A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56638-C36E-9144-9D52-A65A282A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10C9E-234A-3841-B0AB-13AB1521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23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62CB8-1A72-4948-9D53-65EE5F5E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6F44A-7C79-124C-AE25-8FD815EE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C244E-5F24-064A-96DC-E0A7CBFC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5C5EC-FFB5-8D41-A1CA-B51CD7EF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97698-D179-0942-8D2A-4F42C61F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712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31B28-FBA9-0C41-BC36-F3D893AF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96C8E-DD24-7F43-9023-F584C6155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E6DCF6-A4AB-B24A-9C0C-573C01773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FB3ADA-0D3B-FA4E-B764-62DB26E1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2DE71-DFBD-B146-A69D-BE1C589B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E742C-DADE-824D-A57D-870994C9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640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AF2EA-B48C-EC48-819D-280917EC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9C6028-0245-644A-A3BB-7FFF794FA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B205BF-5337-C844-8075-1C79B644B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95CE3F-EFC2-444D-B1AE-66BB77D15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2CD74A-8B12-5E4C-91D2-836D89E1C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570912-32A5-7845-B011-04A4CC4E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9F9D18-8C57-8C4B-9F61-F7CE0112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E003E0-5720-AB46-B967-128DDD39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095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322C0-D512-0443-A40B-EDEDCC4C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216A0F-5740-9445-B20F-85B6424A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0E729C-FBEB-9E4D-BD84-0F162AD0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B3D96-9DF7-5F44-973D-1BA1C8AA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98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5D3258-B469-DE4F-993F-10626C4A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284371-4474-9C41-80CE-30528A78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6C745A-DCB0-CD4A-895C-6AEC36F1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640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F9CD-7F10-B249-9057-3EA109FA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1A0D4-4D4B-1E48-830C-EFD35B3A5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E0E26A-93CD-A344-ACB1-63258DFB5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589E0D-C1C3-6849-A572-EF9B8542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15141A-15F6-E240-9CF9-3D488353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50B0C7-DC08-3D4C-A4C9-D7768CB9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860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7790F-E92E-9645-B0F7-421D1F63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48861F-1F3A-A54E-BD8C-0AC5A94E1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914B88-FB02-2F47-8DB3-4F914F568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429D92-E59B-AF43-88CE-186C53AC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6AA5C4-D2AD-9F4D-AFBC-A4AA47C0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66E5C6-0EA9-1A48-94D6-511C96A6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37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4638A2-A088-A643-99B3-B2F797A2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3A8358-1DC7-8C48-9B12-2649BB8CC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220B3-75A9-E94C-B6FE-4327B3D6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AAAB-CE9F-454A-A056-5A5AD2D2CBD8}" type="datetimeFigureOut">
              <a:rPr kumimoji="1" lang="ko-Kore-KR" altLang="en-US" smtClean="0"/>
              <a:t>2020. 12. 28.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578EA-3A30-9B4F-8DA0-6795C3F8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22C60-FED1-3D47-A7CA-EE055CD19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CA328-1192-8341-8B8E-B3993D0DD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692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8AE4A06-7BEF-2E41-ACE7-3E32ED74D974}"/>
              </a:ext>
            </a:extLst>
          </p:cNvPr>
          <p:cNvSpPr/>
          <p:nvPr/>
        </p:nvSpPr>
        <p:spPr>
          <a:xfrm>
            <a:off x="1207324" y="1565957"/>
            <a:ext cx="977735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Roboto"/>
              </a:rPr>
              <a:t>주요 라이브러리 </a:t>
            </a:r>
            <a:endParaRPr lang="en-US" altLang="ko-KR" b="1" dirty="0">
              <a:latin typeface="Roboto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Roboto"/>
              </a:rPr>
              <a:t>[</a:t>
            </a:r>
            <a:r>
              <a:rPr lang="en" altLang="ko-Kore-KR" dirty="0">
                <a:solidFill>
                  <a:srgbClr val="FF0000"/>
                </a:solidFill>
                <a:latin typeface="Roboto"/>
              </a:rPr>
              <a:t>Texture] </a:t>
            </a:r>
            <a:r>
              <a:rPr lang="en" altLang="ko-Kore-KR" dirty="0">
                <a:latin typeface="Roboto"/>
              </a:rPr>
              <a:t>: (</a:t>
            </a:r>
            <a:r>
              <a:rPr lang="en" altLang="ko-Kore-KR" b="1" dirty="0" err="1"/>
              <a:t>AsyncDisplayKit</a:t>
            </a:r>
            <a:r>
              <a:rPr lang="en" altLang="ko-Kore-KR" dirty="0">
                <a:latin typeface="Roboto"/>
              </a:rPr>
              <a:t>)</a:t>
            </a:r>
            <a:r>
              <a:rPr lang="ko-KR" altLang="en-US" dirty="0"/>
              <a:t>반응이 빠른 인터페이스를 위한 </a:t>
            </a:r>
            <a:r>
              <a:rPr lang="en" altLang="ko-Kore-KR" dirty="0"/>
              <a:t>iOS UI </a:t>
            </a:r>
            <a:r>
              <a:rPr lang="ko-KR" altLang="en-US" dirty="0"/>
              <a:t>프레임워크</a:t>
            </a:r>
            <a:endParaRPr lang="en" altLang="ko-Kore-KR" dirty="0">
              <a:latin typeface="Roboto"/>
            </a:endParaRPr>
          </a:p>
          <a:p>
            <a:r>
              <a:rPr lang="en" altLang="ko-Kore-KR" dirty="0">
                <a:solidFill>
                  <a:srgbClr val="FF0000"/>
                </a:solidFill>
                <a:latin typeface="Roboto"/>
              </a:rPr>
              <a:t>[</a:t>
            </a:r>
            <a:r>
              <a:rPr lang="en" altLang="ko-Kore-KR" dirty="0" err="1">
                <a:solidFill>
                  <a:srgbClr val="FF0000"/>
                </a:solidFill>
                <a:latin typeface="Roboto"/>
              </a:rPr>
              <a:t>RxSwift</a:t>
            </a:r>
            <a:r>
              <a:rPr lang="en" altLang="ko-Kore-KR" dirty="0">
                <a:solidFill>
                  <a:srgbClr val="FF0000"/>
                </a:solidFill>
                <a:latin typeface="Roboto"/>
              </a:rPr>
              <a:t>] : </a:t>
            </a:r>
          </a:p>
          <a:p>
            <a:r>
              <a:rPr lang="en" altLang="ko-Kore-KR" dirty="0">
                <a:solidFill>
                  <a:srgbClr val="FF0000"/>
                </a:solidFill>
                <a:latin typeface="Roboto"/>
              </a:rPr>
              <a:t>[</a:t>
            </a:r>
            <a:r>
              <a:rPr lang="en" altLang="ko-Kore-KR" dirty="0" err="1">
                <a:solidFill>
                  <a:srgbClr val="FF0000"/>
                </a:solidFill>
                <a:latin typeface="Roboto"/>
              </a:rPr>
              <a:t>Alamofire</a:t>
            </a:r>
            <a:r>
              <a:rPr lang="en" altLang="ko-Kore-KR" dirty="0">
                <a:solidFill>
                  <a:srgbClr val="FF0000"/>
                </a:solidFill>
                <a:latin typeface="Roboto"/>
              </a:rPr>
              <a:t>] </a:t>
            </a:r>
            <a:r>
              <a:rPr lang="en" altLang="ko-Kore-KR" dirty="0">
                <a:latin typeface="Roboto"/>
              </a:rPr>
              <a:t>: </a:t>
            </a:r>
          </a:p>
          <a:p>
            <a:r>
              <a:rPr lang="en" altLang="ko-Kore-KR" dirty="0">
                <a:latin typeface="Roboto"/>
              </a:rPr>
              <a:t>[</a:t>
            </a:r>
            <a:r>
              <a:rPr lang="en" altLang="ko-Kore-KR" dirty="0" err="1">
                <a:latin typeface="Roboto"/>
              </a:rPr>
              <a:t>ObjectMapper</a:t>
            </a:r>
            <a:r>
              <a:rPr lang="en" altLang="ko-Kore-KR" dirty="0">
                <a:latin typeface="Roboto"/>
              </a:rPr>
              <a:t>] : </a:t>
            </a:r>
          </a:p>
          <a:p>
            <a:r>
              <a:rPr lang="en" altLang="ko-Kore-KR" dirty="0">
                <a:latin typeface="Roboto"/>
              </a:rPr>
              <a:t>[Nimble] : Unit-Test library</a:t>
            </a:r>
          </a:p>
          <a:p>
            <a:r>
              <a:rPr lang="en" altLang="ko-Kore-KR" dirty="0">
                <a:latin typeface="Roboto"/>
              </a:rPr>
              <a:t>[Then] : </a:t>
            </a:r>
            <a:r>
              <a:rPr lang="ko-KR" altLang="en-US" dirty="0" err="1"/>
              <a:t>클로저를</a:t>
            </a:r>
            <a:r>
              <a:rPr lang="ko-KR" altLang="en-US" dirty="0"/>
              <a:t> 사용하여 인스턴스를 </a:t>
            </a:r>
            <a:r>
              <a:rPr lang="ko-KR" altLang="en-US" dirty="0" err="1"/>
              <a:t>생성고</a:t>
            </a:r>
            <a:r>
              <a:rPr lang="ko-KR" altLang="en-US" dirty="0"/>
              <a:t> 인스턴스에 설정 값들을 선언</a:t>
            </a:r>
            <a:r>
              <a:rPr lang="en-US" altLang="ko-KR" dirty="0"/>
              <a:t>(</a:t>
            </a:r>
            <a:r>
              <a:rPr lang="ko-KR" altLang="en-US" dirty="0" err="1"/>
              <a:t>전수열</a:t>
            </a:r>
            <a:r>
              <a:rPr lang="en-US" altLang="ko-KR" dirty="0"/>
              <a:t>)</a:t>
            </a:r>
            <a:endParaRPr lang="en" altLang="ko-Kore-KR" dirty="0">
              <a:latin typeface="Roboto"/>
            </a:endParaRPr>
          </a:p>
          <a:p>
            <a:endParaRPr lang="en" altLang="ko-KR" dirty="0">
              <a:latin typeface="Roboto"/>
            </a:endParaRPr>
          </a:p>
          <a:p>
            <a:r>
              <a:rPr lang="ko-KR" altLang="en-US" b="1" dirty="0">
                <a:latin typeface="Roboto"/>
              </a:rPr>
              <a:t>개발 도구 </a:t>
            </a:r>
            <a:endParaRPr lang="en-US" altLang="ko-KR" b="1" dirty="0">
              <a:latin typeface="Roboto"/>
            </a:endParaRPr>
          </a:p>
          <a:p>
            <a:r>
              <a:rPr lang="en-US" altLang="ko-KR" dirty="0">
                <a:latin typeface="Roboto"/>
              </a:rPr>
              <a:t>[</a:t>
            </a:r>
            <a:r>
              <a:rPr lang="en" altLang="ko-Kore-KR" dirty="0" err="1">
                <a:latin typeface="Roboto"/>
              </a:rPr>
              <a:t>XcodeGen</a:t>
            </a:r>
            <a:r>
              <a:rPr lang="en" altLang="ko-Kore-KR" dirty="0">
                <a:latin typeface="Roboto"/>
              </a:rPr>
              <a:t>] </a:t>
            </a:r>
          </a:p>
          <a:p>
            <a:r>
              <a:rPr lang="en" altLang="ko-Kore-KR" dirty="0">
                <a:latin typeface="Roboto"/>
              </a:rPr>
              <a:t>[GitHub Actions] </a:t>
            </a:r>
          </a:p>
          <a:p>
            <a:r>
              <a:rPr lang="en" altLang="ko-Kore-KR" dirty="0">
                <a:solidFill>
                  <a:srgbClr val="FF0000"/>
                </a:solidFill>
                <a:latin typeface="Roboto"/>
              </a:rPr>
              <a:t>[</a:t>
            </a:r>
            <a:r>
              <a:rPr lang="en" altLang="ko-Kore-KR" dirty="0" err="1">
                <a:solidFill>
                  <a:srgbClr val="FF0000"/>
                </a:solidFill>
                <a:latin typeface="Roboto"/>
              </a:rPr>
              <a:t>CocoaPods</a:t>
            </a:r>
            <a:r>
              <a:rPr lang="en" altLang="ko-Kore-KR" dirty="0">
                <a:solidFill>
                  <a:srgbClr val="FF0000"/>
                </a:solidFill>
                <a:latin typeface="Roboto"/>
              </a:rPr>
              <a:t> /Carthage] </a:t>
            </a:r>
          </a:p>
          <a:p>
            <a:r>
              <a:rPr lang="en" altLang="ko-Kore-KR" dirty="0">
                <a:latin typeface="Roboto"/>
              </a:rPr>
              <a:t>[Firebase] </a:t>
            </a:r>
          </a:p>
          <a:p>
            <a:r>
              <a:rPr lang="en" altLang="ko-Kore-KR" dirty="0">
                <a:latin typeface="Roboto"/>
              </a:rPr>
              <a:t>[</a:t>
            </a:r>
            <a:r>
              <a:rPr lang="en" altLang="ko-Kore-KR" dirty="0" err="1">
                <a:latin typeface="Roboto"/>
              </a:rPr>
              <a:t>fastlane</a:t>
            </a:r>
            <a:r>
              <a:rPr lang="en" altLang="ko-Kore-KR" dirty="0">
                <a:latin typeface="Roboto"/>
              </a:rPr>
              <a:t>] : </a:t>
            </a:r>
            <a:r>
              <a:rPr lang="ko-KR" altLang="en-US" dirty="0"/>
              <a:t>앱의 빌드와 출시를 자동화하는 오픈소스 플랫폼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263747"/>
                </a:solidFill>
                <a:latin typeface="Inter"/>
              </a:rPr>
              <a:t>앱 인증서 관리 및 빌드 자동화</a:t>
            </a:r>
            <a:r>
              <a:rPr lang="en-US" altLang="ko-KR" dirty="0"/>
              <a:t>)</a:t>
            </a:r>
            <a:endParaRPr lang="en" altLang="ko-Kore-KR" dirty="0">
              <a:latin typeface="Roboto"/>
            </a:endParaRPr>
          </a:p>
          <a:p>
            <a:r>
              <a:rPr lang="en" altLang="ko-Kore-KR" dirty="0">
                <a:latin typeface="Roboto"/>
              </a:rPr>
              <a:t>[</a:t>
            </a:r>
            <a:r>
              <a:rPr lang="en" altLang="ko-Kore-KR" dirty="0" err="1">
                <a:latin typeface="Roboto"/>
              </a:rPr>
              <a:t>Lokalise</a:t>
            </a:r>
            <a:r>
              <a:rPr lang="en" altLang="ko-Kore-KR" dirty="0">
                <a:latin typeface="Roboto"/>
              </a:rPr>
              <a:t>] : </a:t>
            </a:r>
            <a:r>
              <a:rPr lang="ko-Kore-KR" altLang="en-US" dirty="0">
                <a:latin typeface="Roboto"/>
              </a:rPr>
              <a:t>언어</a:t>
            </a:r>
            <a:r>
              <a:rPr lang="en-US" altLang="ko-Kore-KR" dirty="0">
                <a:latin typeface="Roboto"/>
              </a:rPr>
              <a:t>(</a:t>
            </a:r>
            <a:r>
              <a:rPr lang="ko-KR" altLang="en-US" dirty="0">
                <a:latin typeface="Roboto"/>
              </a:rPr>
              <a:t>정환님</a:t>
            </a:r>
            <a:r>
              <a:rPr lang="en-US" altLang="ko-KR" dirty="0">
                <a:latin typeface="Roboto"/>
              </a:rPr>
              <a:t>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890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E32B16-82DC-0D4F-86F4-9C60155F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67" y="381000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3AF87D-D9BB-704B-BFB8-4BAC27EF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863" y="381000"/>
            <a:ext cx="2959100" cy="609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82CF43-DB39-5841-A708-D2EB8DEC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63" y="381000"/>
            <a:ext cx="2959100" cy="609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96F470-EFA7-A34E-ADE4-75540A2A5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663" y="381000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0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2D85F-0A58-2548-B74F-7376F27EB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7" t="6814" r="5137" b="7965"/>
          <a:stretch/>
        </p:blipFill>
        <p:spPr>
          <a:xfrm>
            <a:off x="0" y="702129"/>
            <a:ext cx="12207260" cy="57966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0D0E48-3A18-7C45-BFB7-475E08EF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0" y="2790371"/>
            <a:ext cx="7721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B953C7-171A-D54B-9FD2-CB3A9B00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62"/>
            <a:ext cx="2959100" cy="609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27F766-45F1-0A4B-BB92-63F22DC1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88" y="238496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372635-B6F5-EA4D-81F1-6F900210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99" y="238496"/>
            <a:ext cx="2959100" cy="609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D373A-26AA-B946-8CC6-126D8CBF1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531"/>
          <a:stretch/>
        </p:blipFill>
        <p:spPr>
          <a:xfrm>
            <a:off x="2058011" y="338838"/>
            <a:ext cx="2959100" cy="1125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2F3160-7629-554C-BF18-B0CBB1C54E1F}"/>
              </a:ext>
            </a:extLst>
          </p:cNvPr>
          <p:cNvSpPr txBox="1"/>
          <p:nvPr/>
        </p:nvSpPr>
        <p:spPr>
          <a:xfrm>
            <a:off x="7756634" y="6334496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MyCarrot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33D7C-D3BA-3F4C-951A-EDCCF5069287}"/>
              </a:ext>
            </a:extLst>
          </p:cNvPr>
          <p:cNvSpPr txBox="1"/>
          <p:nvPr/>
        </p:nvSpPr>
        <p:spPr>
          <a:xfrm>
            <a:off x="6799730" y="6334496"/>
            <a:ext cx="85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Catting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A3904-22FE-D342-99DC-CE0507F9854E}"/>
              </a:ext>
            </a:extLst>
          </p:cNvPr>
          <p:cNvSpPr txBox="1"/>
          <p:nvPr/>
        </p:nvSpPr>
        <p:spPr>
          <a:xfrm>
            <a:off x="5842826" y="6334496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Location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77094-280C-084A-B8F0-34AFF8F12B6E}"/>
              </a:ext>
            </a:extLst>
          </p:cNvPr>
          <p:cNvSpPr txBox="1"/>
          <p:nvPr/>
        </p:nvSpPr>
        <p:spPr>
          <a:xfrm>
            <a:off x="5017111" y="6334496"/>
            <a:ext cx="83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LifeBar</a:t>
            </a:r>
            <a:endParaRPr kumimoji="1" lang="en-US" alt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44A3A-617A-CF44-86D2-6A5F53B46C83}"/>
              </a:ext>
            </a:extLst>
          </p:cNvPr>
          <p:cNvSpPr txBox="1"/>
          <p:nvPr/>
        </p:nvSpPr>
        <p:spPr>
          <a:xfrm>
            <a:off x="4521200" y="2362200"/>
            <a:ext cx="18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Slider.horizontal.3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80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735046-DC34-7D4C-B058-DD0C2755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62" y="831954"/>
            <a:ext cx="2926249" cy="51940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69BF65-A907-0F4D-BD17-36F0E9AF1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447" y="831954"/>
            <a:ext cx="2926249" cy="51940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8884D5-4488-1242-AF68-EAC011769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332" y="697042"/>
            <a:ext cx="2926249" cy="51940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10B190-D952-864A-AC57-87BC2A41283C}"/>
              </a:ext>
            </a:extLst>
          </p:cNvPr>
          <p:cNvSpPr/>
          <p:nvPr/>
        </p:nvSpPr>
        <p:spPr>
          <a:xfrm>
            <a:off x="372458" y="6287337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5DD8FF"/>
                </a:solidFill>
                <a:latin typeface="Menlo" panose="020B0609030804020204" pitchFamily="49" charset="0"/>
              </a:rPr>
              <a:t>HomeBarViewController</a:t>
            </a:r>
            <a:endParaRPr lang="en" altLang="ko-Kore-KR" dirty="0">
              <a:solidFill>
                <a:srgbClr val="5DD8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71E1BE-0102-D744-964D-CA80BCDDF774}"/>
              </a:ext>
            </a:extLst>
          </p:cNvPr>
          <p:cNvSpPr/>
          <p:nvPr/>
        </p:nvSpPr>
        <p:spPr>
          <a:xfrm>
            <a:off x="4371750" y="6287337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5DD8FF"/>
                </a:solidFill>
                <a:latin typeface="Menlo" panose="020B0609030804020204" pitchFamily="49" charset="0"/>
              </a:rPr>
              <a:t>PopUpView</a:t>
            </a:r>
            <a:endParaRPr lang="en" altLang="ko-Kore-KR" dirty="0">
              <a:solidFill>
                <a:srgbClr val="5DD8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A4F9FE-9475-794A-9F03-001CF6031C2B}"/>
              </a:ext>
            </a:extLst>
          </p:cNvPr>
          <p:cNvSpPr/>
          <p:nvPr/>
        </p:nvSpPr>
        <p:spPr>
          <a:xfrm>
            <a:off x="6697507" y="6287337"/>
            <a:ext cx="381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5DD8FF"/>
                </a:solidFill>
                <a:latin typeface="Menlo" panose="020B0609030804020204" pitchFamily="49" charset="0"/>
              </a:rPr>
              <a:t>ProductTradeViewController</a:t>
            </a:r>
            <a:endParaRPr lang="en" altLang="ko-Kore-KR" dirty="0">
              <a:solidFill>
                <a:srgbClr val="5DD8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5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E24BF0-3CB7-F248-9395-7B07D55A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381000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1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61A451-7151-4D4E-8B9C-4D4A4952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963" y="188402"/>
            <a:ext cx="2959100" cy="609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D27AFC-C8DE-114E-A2DB-D61C5561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0" y="192150"/>
            <a:ext cx="2959100" cy="60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8065F8-3CA6-2749-ADFB-454B65226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66" y="188402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2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CC185E-20D1-5942-952E-A5B27E72D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92" y="381000"/>
            <a:ext cx="2959100" cy="60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0D286C-0795-F34B-90B4-A01B3D69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2" y="388257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83C93-BC67-A244-A341-EB5E08CB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42" y="388257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1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008EAB-AAC6-0545-A813-D9BB59B0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482600"/>
            <a:ext cx="2959100" cy="60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E9BFD1-8877-9F46-8E92-E874D8DE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82600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56E759-62C8-E642-ACC2-064C860AE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690" y="482600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2B2475-F77F-D841-8129-5B4C7D6F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46" y="614136"/>
            <a:ext cx="2959100" cy="609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0C0C42-53C4-6B4D-B932-12E83AF2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" y="553357"/>
            <a:ext cx="2959100" cy="60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CA23C0-1E05-1D4A-83C2-28FAC100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553357"/>
            <a:ext cx="2959100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C14929-CF80-324A-A9E5-E2D975BC3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66" b="87679"/>
          <a:stretch/>
        </p:blipFill>
        <p:spPr>
          <a:xfrm>
            <a:off x="5355771" y="0"/>
            <a:ext cx="1885950" cy="751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1DC0DC-9CDC-7D4C-A8BA-8335AB880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564" y="614136"/>
            <a:ext cx="2959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0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104</Words>
  <Application>Microsoft Macintosh PowerPoint</Application>
  <PresentationFormat>와이드스크린</PresentationFormat>
  <Paragraphs>23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Inter</vt:lpstr>
      <vt:lpstr>Roboto</vt:lpstr>
      <vt:lpstr>Arial</vt:lpstr>
      <vt:lpstr>Calibri</vt:lpstr>
      <vt:lpstr>Calibri Light</vt:lpstr>
      <vt:lpstr>Menlo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수현</dc:creator>
  <cp:lastModifiedBy>정 수현</cp:lastModifiedBy>
  <cp:revision>29</cp:revision>
  <dcterms:created xsi:type="dcterms:W3CDTF">2020-12-18T05:32:47Z</dcterms:created>
  <dcterms:modified xsi:type="dcterms:W3CDTF">2020-12-28T10:46:35Z</dcterms:modified>
</cp:coreProperties>
</file>